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3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4" r:id="rId9"/>
    <p:sldId id="262" r:id="rId10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0370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07971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61609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35546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76681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60804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92313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00970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745294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591733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73406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390858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557206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768239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32796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2740296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540642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619673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489869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550694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8745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58584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4892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151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64094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96947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17027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56286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9436679-34DD-406D-9082-252013D1DDBE}" type="datetimeFigureOut">
              <a:rPr lang="bg-BG" smtClean="0"/>
              <a:t>25.2.2015 г.</a:t>
            </a:fld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bg-B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9D3E8E8-2C0F-4C2E-BE1F-7CD3CD2864D6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83005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9004" y="1057470"/>
            <a:ext cx="8676222" cy="32004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Furnish your home</a:t>
            </a:r>
            <a:endParaRPr lang="bg-BG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60341" y="4324739"/>
            <a:ext cx="8676222" cy="1905000"/>
          </a:xfrm>
        </p:spPr>
        <p:txBody>
          <a:bodyPr/>
          <a:lstStyle/>
          <a:p>
            <a:r>
              <a:rPr lang="en-US" dirty="0" smtClean="0"/>
              <a:t>Developed by:</a:t>
            </a:r>
          </a:p>
          <a:p>
            <a:r>
              <a:rPr lang="en-US" dirty="0" smtClean="0"/>
              <a:t>Andrey </a:t>
            </a:r>
            <a:r>
              <a:rPr lang="en-US" dirty="0" smtClean="0"/>
              <a:t>Traykov</a:t>
            </a:r>
            <a:endParaRPr lang="en-US" dirty="0" smtClean="0"/>
          </a:p>
          <a:p>
            <a:r>
              <a:rPr lang="en-US" dirty="0" smtClean="0"/>
              <a:t>Stanimir</a:t>
            </a:r>
            <a:r>
              <a:rPr lang="en-US" dirty="0" smtClean="0"/>
              <a:t> </a:t>
            </a:r>
            <a:r>
              <a:rPr lang="en-US" dirty="0" smtClean="0"/>
              <a:t>Spasov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212" y="374570"/>
            <a:ext cx="2967093" cy="26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04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99646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My room</a:t>
            </a:r>
            <a:endParaRPr lang="bg-BG" sz="3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94915" y="2752530"/>
            <a:ext cx="31406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Containing: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Custom Canvas View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Horizontal List View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Two Drawers</a:t>
            </a:r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3349813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41413" y="609599"/>
            <a:ext cx="9905998" cy="996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dirty="0" smtClean="0"/>
              <a:t>My room</a:t>
            </a:r>
            <a:endParaRPr lang="bg-BG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20270" y="2911151"/>
            <a:ext cx="3601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You can choose from many different categories furniture.</a:t>
            </a:r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109869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41413" y="609599"/>
            <a:ext cx="9905998" cy="996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dirty="0" smtClean="0"/>
              <a:t>My room</a:t>
            </a:r>
            <a:endParaRPr lang="bg-BG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66922" y="3059114"/>
            <a:ext cx="3331029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There is extra info for every item.</a:t>
            </a:r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296965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41413" y="609599"/>
            <a:ext cx="9905998" cy="996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dirty="0" smtClean="0"/>
              <a:t>My room</a:t>
            </a:r>
            <a:endParaRPr lang="bg-BG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4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41412" y="609599"/>
            <a:ext cx="11050587" cy="996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dirty="0" smtClean="0"/>
              <a:t>                                                        My furniture</a:t>
            </a:r>
            <a:endParaRPr lang="bg-BG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226" y="2276670"/>
            <a:ext cx="39375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Here you can: 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</a:t>
            </a:r>
            <a:r>
              <a:rPr lang="en-US" sz="2000" dirty="0" smtClean="0"/>
              <a:t>eview the items in your virtual room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See which store is selling this item</a:t>
            </a:r>
          </a:p>
          <a:p>
            <a:pPr marL="342900" indent="-342900">
              <a:buFontTx/>
              <a:buChar char="-"/>
            </a:pPr>
            <a:r>
              <a:rPr lang="en-US" sz="2000" dirty="0" smtClean="0"/>
              <a:t>Find out how much it will cost you</a:t>
            </a:r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1372529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141413" y="609599"/>
            <a:ext cx="9905998" cy="996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600" b="1" dirty="0" smtClean="0"/>
              <a:t>map</a:t>
            </a:r>
            <a:endParaRPr lang="bg-BG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682" y="0"/>
            <a:ext cx="3906636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94915" y="2733869"/>
            <a:ext cx="35736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Simple map showing your location and the location of the stores which you can visit to buy your items.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22127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167" y="261688"/>
            <a:ext cx="5630592" cy="4987097"/>
          </a:xfrm>
        </p:spPr>
      </p:pic>
      <p:sp>
        <p:nvSpPr>
          <p:cNvPr id="5" name="TextBox 4"/>
          <p:cNvSpPr txBox="1"/>
          <p:nvPr/>
        </p:nvSpPr>
        <p:spPr>
          <a:xfrm>
            <a:off x="2071396" y="5691674"/>
            <a:ext cx="8057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Furnish your home, makes your choice easier.</a:t>
            </a:r>
            <a:endParaRPr lang="bg-BG" sz="2800" i="1" dirty="0"/>
          </a:p>
        </p:txBody>
      </p:sp>
    </p:spTree>
    <p:extLst>
      <p:ext uri="{BB962C8B-B14F-4D97-AF65-F5344CB8AC3E}">
        <p14:creationId xmlns:p14="http://schemas.microsoft.com/office/powerpoint/2010/main" val="689127781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104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Wingdings 2</vt:lpstr>
      <vt:lpstr>HDOfficeLightV0</vt:lpstr>
      <vt:lpstr>Mesh</vt:lpstr>
      <vt:lpstr>Furnish your home</vt:lpstr>
      <vt:lpstr>My 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CtrlSoft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Furnish your home</dc:title>
  <dc:creator>Toni</dc:creator>
  <cp:lastModifiedBy>Toni</cp:lastModifiedBy>
  <cp:revision>5</cp:revision>
  <dcterms:created xsi:type="dcterms:W3CDTF">2015-02-25T16:30:50Z</dcterms:created>
  <dcterms:modified xsi:type="dcterms:W3CDTF">2015-02-25T17:00:57Z</dcterms:modified>
</cp:coreProperties>
</file>

<file path=docProps/thumbnail.jpeg>
</file>